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31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822C510-A7E4-409F-8479-438278A7537A}" type="datetimeFigureOut">
              <a:rPr lang="en-IN" smtClean="0"/>
              <a:t>12-07-2023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7BD28F-728A-42A4-9460-8F7DB2A88CA3}" type="slidenum">
              <a:rPr lang="en-IN" smtClean="0"/>
              <a:t>‹#›</a:t>
            </a:fld>
            <a:endParaRPr lang="en-IN"/>
          </a:p>
        </p:txBody>
      </p:sp>
    </p:spTree>
    <p:extLst>
      <p:ext uri="{BB962C8B-B14F-4D97-AF65-F5344CB8AC3E}">
        <p14:creationId xmlns:p14="http://schemas.microsoft.com/office/powerpoint/2010/main" val="35069051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822C510-A7E4-409F-8479-438278A7537A}" type="datetimeFigureOut">
              <a:rPr lang="en-IN" smtClean="0"/>
              <a:t>12-07-2023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F7BD28F-728A-42A4-9460-8F7DB2A88CA3}" type="slidenum">
              <a:rPr lang="en-IN" smtClean="0"/>
              <a:t>‹#›</a:t>
            </a:fld>
            <a:endParaRPr lang="en-IN"/>
          </a:p>
        </p:txBody>
      </p:sp>
    </p:spTree>
    <p:extLst>
      <p:ext uri="{BB962C8B-B14F-4D97-AF65-F5344CB8AC3E}">
        <p14:creationId xmlns:p14="http://schemas.microsoft.com/office/powerpoint/2010/main" val="3775649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822C510-A7E4-409F-8479-438278A7537A}" type="datetimeFigureOut">
              <a:rPr lang="en-IN" smtClean="0"/>
              <a:t>12-07-2023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F7BD28F-728A-42A4-9460-8F7DB2A88CA3}" type="slidenum">
              <a:rPr lang="en-IN" smtClean="0"/>
              <a:t>‹#›</a:t>
            </a:fld>
            <a:endParaRPr lang="en-IN"/>
          </a:p>
        </p:txBody>
      </p:sp>
    </p:spTree>
    <p:extLst>
      <p:ext uri="{BB962C8B-B14F-4D97-AF65-F5344CB8AC3E}">
        <p14:creationId xmlns:p14="http://schemas.microsoft.com/office/powerpoint/2010/main" val="22906213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822C510-A7E4-409F-8479-438278A7537A}" type="datetimeFigureOut">
              <a:rPr lang="en-IN" smtClean="0"/>
              <a:t>12-07-2023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F7BD28F-728A-42A4-9460-8F7DB2A88CA3}" type="slidenum">
              <a:rPr lang="en-IN" smtClean="0"/>
              <a:t>‹#›</a:t>
            </a:fld>
            <a:endParaRPr lang="en-IN"/>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613138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822C510-A7E4-409F-8479-438278A7537A}" type="datetimeFigureOut">
              <a:rPr lang="en-IN" smtClean="0"/>
              <a:t>12-07-2023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F7BD28F-728A-42A4-9460-8F7DB2A88CA3}" type="slidenum">
              <a:rPr lang="en-IN" smtClean="0"/>
              <a:t>‹#›</a:t>
            </a:fld>
            <a:endParaRPr lang="en-IN"/>
          </a:p>
        </p:txBody>
      </p:sp>
    </p:spTree>
    <p:extLst>
      <p:ext uri="{BB962C8B-B14F-4D97-AF65-F5344CB8AC3E}">
        <p14:creationId xmlns:p14="http://schemas.microsoft.com/office/powerpoint/2010/main" val="24311795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822C510-A7E4-409F-8479-438278A7537A}" type="datetimeFigureOut">
              <a:rPr lang="en-IN" smtClean="0"/>
              <a:t>12-07-2023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F7BD28F-728A-42A4-9460-8F7DB2A88CA3}" type="slidenum">
              <a:rPr lang="en-IN" smtClean="0"/>
              <a:t>‹#›</a:t>
            </a:fld>
            <a:endParaRPr lang="en-IN"/>
          </a:p>
        </p:txBody>
      </p:sp>
    </p:spTree>
    <p:extLst>
      <p:ext uri="{BB962C8B-B14F-4D97-AF65-F5344CB8AC3E}">
        <p14:creationId xmlns:p14="http://schemas.microsoft.com/office/powerpoint/2010/main" val="657439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822C510-A7E4-409F-8479-438278A7537A}" type="datetimeFigureOut">
              <a:rPr lang="en-IN" smtClean="0"/>
              <a:t>12-07-2023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F7BD28F-728A-42A4-9460-8F7DB2A88CA3}" type="slidenum">
              <a:rPr lang="en-IN" smtClean="0"/>
              <a:t>‹#›</a:t>
            </a:fld>
            <a:endParaRPr lang="en-IN"/>
          </a:p>
        </p:txBody>
      </p:sp>
    </p:spTree>
    <p:extLst>
      <p:ext uri="{BB962C8B-B14F-4D97-AF65-F5344CB8AC3E}">
        <p14:creationId xmlns:p14="http://schemas.microsoft.com/office/powerpoint/2010/main" val="15748166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22C510-A7E4-409F-8479-438278A7537A}" type="datetimeFigureOut">
              <a:rPr lang="en-IN" smtClean="0"/>
              <a:t>12-07-2023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7BD28F-728A-42A4-9460-8F7DB2A88CA3}" type="slidenum">
              <a:rPr lang="en-IN" smtClean="0"/>
              <a:t>‹#›</a:t>
            </a:fld>
            <a:endParaRPr lang="en-IN"/>
          </a:p>
        </p:txBody>
      </p:sp>
    </p:spTree>
    <p:extLst>
      <p:ext uri="{BB962C8B-B14F-4D97-AF65-F5344CB8AC3E}">
        <p14:creationId xmlns:p14="http://schemas.microsoft.com/office/powerpoint/2010/main" val="38191005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22C510-A7E4-409F-8479-438278A7537A}" type="datetimeFigureOut">
              <a:rPr lang="en-IN" smtClean="0"/>
              <a:t>12-07-2023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7BD28F-728A-42A4-9460-8F7DB2A88CA3}" type="slidenum">
              <a:rPr lang="en-IN" smtClean="0"/>
              <a:t>‹#›</a:t>
            </a:fld>
            <a:endParaRPr lang="en-IN"/>
          </a:p>
        </p:txBody>
      </p:sp>
    </p:spTree>
    <p:extLst>
      <p:ext uri="{BB962C8B-B14F-4D97-AF65-F5344CB8AC3E}">
        <p14:creationId xmlns:p14="http://schemas.microsoft.com/office/powerpoint/2010/main" val="13712094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22C510-A7E4-409F-8479-438278A7537A}" type="datetimeFigureOut">
              <a:rPr lang="en-IN" smtClean="0"/>
              <a:t>12-07-2023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7BD28F-728A-42A4-9460-8F7DB2A88CA3}" type="slidenum">
              <a:rPr lang="en-IN" smtClean="0"/>
              <a:t>‹#›</a:t>
            </a:fld>
            <a:endParaRPr lang="en-IN"/>
          </a:p>
        </p:txBody>
      </p:sp>
    </p:spTree>
    <p:extLst>
      <p:ext uri="{BB962C8B-B14F-4D97-AF65-F5344CB8AC3E}">
        <p14:creationId xmlns:p14="http://schemas.microsoft.com/office/powerpoint/2010/main" val="1169811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22C510-A7E4-409F-8479-438278A7537A}" type="datetimeFigureOut">
              <a:rPr lang="en-IN" smtClean="0"/>
              <a:t>12-07-2023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7BD28F-728A-42A4-9460-8F7DB2A88CA3}" type="slidenum">
              <a:rPr lang="en-IN" smtClean="0"/>
              <a:t>‹#›</a:t>
            </a:fld>
            <a:endParaRPr lang="en-IN"/>
          </a:p>
        </p:txBody>
      </p:sp>
    </p:spTree>
    <p:extLst>
      <p:ext uri="{BB962C8B-B14F-4D97-AF65-F5344CB8AC3E}">
        <p14:creationId xmlns:p14="http://schemas.microsoft.com/office/powerpoint/2010/main" val="1985242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22C510-A7E4-409F-8479-438278A7537A}" type="datetimeFigureOut">
              <a:rPr lang="en-IN" smtClean="0"/>
              <a:t>12-07-2023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7BD28F-728A-42A4-9460-8F7DB2A88CA3}" type="slidenum">
              <a:rPr lang="en-IN" smtClean="0"/>
              <a:t>‹#›</a:t>
            </a:fld>
            <a:endParaRPr lang="en-IN"/>
          </a:p>
        </p:txBody>
      </p:sp>
    </p:spTree>
    <p:extLst>
      <p:ext uri="{BB962C8B-B14F-4D97-AF65-F5344CB8AC3E}">
        <p14:creationId xmlns:p14="http://schemas.microsoft.com/office/powerpoint/2010/main" val="40717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822C510-A7E4-409F-8479-438278A7537A}" type="datetimeFigureOut">
              <a:rPr lang="en-IN" smtClean="0"/>
              <a:t>12-07-2023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F7BD28F-728A-42A4-9460-8F7DB2A88CA3}" type="slidenum">
              <a:rPr lang="en-IN" smtClean="0"/>
              <a:t>‹#›</a:t>
            </a:fld>
            <a:endParaRPr lang="en-IN"/>
          </a:p>
        </p:txBody>
      </p:sp>
    </p:spTree>
    <p:extLst>
      <p:ext uri="{BB962C8B-B14F-4D97-AF65-F5344CB8AC3E}">
        <p14:creationId xmlns:p14="http://schemas.microsoft.com/office/powerpoint/2010/main" val="237382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22C510-A7E4-409F-8479-438278A7537A}" type="datetimeFigureOut">
              <a:rPr lang="en-IN" smtClean="0"/>
              <a:t>12-07-2023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F7BD28F-728A-42A4-9460-8F7DB2A88CA3}" type="slidenum">
              <a:rPr lang="en-IN" smtClean="0"/>
              <a:t>‹#›</a:t>
            </a:fld>
            <a:endParaRPr lang="en-IN"/>
          </a:p>
        </p:txBody>
      </p:sp>
    </p:spTree>
    <p:extLst>
      <p:ext uri="{BB962C8B-B14F-4D97-AF65-F5344CB8AC3E}">
        <p14:creationId xmlns:p14="http://schemas.microsoft.com/office/powerpoint/2010/main" val="3061072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22C510-A7E4-409F-8479-438278A7537A}" type="datetimeFigureOut">
              <a:rPr lang="en-IN" smtClean="0"/>
              <a:t>12-07-2023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F7BD28F-728A-42A4-9460-8F7DB2A88CA3}" type="slidenum">
              <a:rPr lang="en-IN" smtClean="0"/>
              <a:t>‹#›</a:t>
            </a:fld>
            <a:endParaRPr lang="en-IN"/>
          </a:p>
        </p:txBody>
      </p:sp>
    </p:spTree>
    <p:extLst>
      <p:ext uri="{BB962C8B-B14F-4D97-AF65-F5344CB8AC3E}">
        <p14:creationId xmlns:p14="http://schemas.microsoft.com/office/powerpoint/2010/main" val="3598073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22C510-A7E4-409F-8479-438278A7537A}" type="datetimeFigureOut">
              <a:rPr lang="en-IN" smtClean="0"/>
              <a:t>12-07-2023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F7BD28F-728A-42A4-9460-8F7DB2A88CA3}" type="slidenum">
              <a:rPr lang="en-IN" smtClean="0"/>
              <a:t>‹#›</a:t>
            </a:fld>
            <a:endParaRPr lang="en-IN"/>
          </a:p>
        </p:txBody>
      </p:sp>
    </p:spTree>
    <p:extLst>
      <p:ext uri="{BB962C8B-B14F-4D97-AF65-F5344CB8AC3E}">
        <p14:creationId xmlns:p14="http://schemas.microsoft.com/office/powerpoint/2010/main" val="2444126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22C510-A7E4-409F-8479-438278A7537A}" type="datetimeFigureOut">
              <a:rPr lang="en-IN" smtClean="0"/>
              <a:t>12-07-2023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F7BD28F-728A-42A4-9460-8F7DB2A88CA3}" type="slidenum">
              <a:rPr lang="en-IN" smtClean="0"/>
              <a:t>‹#›</a:t>
            </a:fld>
            <a:endParaRPr lang="en-IN"/>
          </a:p>
        </p:txBody>
      </p:sp>
    </p:spTree>
    <p:extLst>
      <p:ext uri="{BB962C8B-B14F-4D97-AF65-F5344CB8AC3E}">
        <p14:creationId xmlns:p14="http://schemas.microsoft.com/office/powerpoint/2010/main" val="2682860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22C510-A7E4-409F-8479-438278A7537A}" type="datetimeFigureOut">
              <a:rPr lang="en-IN" smtClean="0"/>
              <a:t>12-07-2023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F7BD28F-728A-42A4-9460-8F7DB2A88CA3}" type="slidenum">
              <a:rPr lang="en-IN" smtClean="0"/>
              <a:t>‹#›</a:t>
            </a:fld>
            <a:endParaRPr lang="en-IN"/>
          </a:p>
        </p:txBody>
      </p:sp>
    </p:spTree>
    <p:extLst>
      <p:ext uri="{BB962C8B-B14F-4D97-AF65-F5344CB8AC3E}">
        <p14:creationId xmlns:p14="http://schemas.microsoft.com/office/powerpoint/2010/main" val="1662786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6822C510-A7E4-409F-8479-438278A7537A}" type="datetimeFigureOut">
              <a:rPr lang="en-IN" smtClean="0"/>
              <a:t>12-07-2023</a:t>
            </a:fld>
            <a:endParaRPr lang="en-IN"/>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6F7BD28F-728A-42A4-9460-8F7DB2A88CA3}" type="slidenum">
              <a:rPr lang="en-IN" smtClean="0"/>
              <a:t>‹#›</a:t>
            </a:fld>
            <a:endParaRPr lang="en-IN"/>
          </a:p>
        </p:txBody>
      </p:sp>
    </p:spTree>
    <p:extLst>
      <p:ext uri="{BB962C8B-B14F-4D97-AF65-F5344CB8AC3E}">
        <p14:creationId xmlns:p14="http://schemas.microsoft.com/office/powerpoint/2010/main" val="1188477548"/>
      </p:ext>
    </p:extLst>
  </p:cSld>
  <p:clrMap bg1="dk1" tx1="lt1" bg2="dk2" tx2="lt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 id="2147483984" r:id="rId14"/>
    <p:sldLayoutId id="2147483985" r:id="rId15"/>
    <p:sldLayoutId id="2147483986" r:id="rId16"/>
    <p:sldLayoutId id="2147483987" r:id="rId17"/>
    <p:sldLayoutId id="2147483988" r:id="rId18"/>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hyperlink" Target="mailto:jahnavipaidimukkala@g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hyperlink" Target="https://jahnavi-code.github.io/Portfolio/" TargetMode="Externa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3459E-9905-7664-EA2E-8215ABEF2ECF}"/>
              </a:ext>
            </a:extLst>
          </p:cNvPr>
          <p:cNvSpPr>
            <a:spLocks noGrp="1"/>
          </p:cNvSpPr>
          <p:nvPr>
            <p:ph type="ctrTitle"/>
          </p:nvPr>
        </p:nvSpPr>
        <p:spPr>
          <a:xfrm>
            <a:off x="1751012" y="1300786"/>
            <a:ext cx="8689976" cy="752132"/>
          </a:xfrm>
        </p:spPr>
        <p:txBody>
          <a:bodyPr>
            <a:normAutofit/>
          </a:bodyPr>
          <a:lstStyle/>
          <a:p>
            <a:pPr algn="l"/>
            <a:r>
              <a:rPr lang="en-US" sz="4000" dirty="0">
                <a:solidFill>
                  <a:srgbClr val="CF3162"/>
                </a:solidFill>
                <a:latin typeface="Times New Roman" panose="02020603050405020304" pitchFamily="18" charset="0"/>
                <a:cs typeface="Times New Roman" panose="02020603050405020304" pitchFamily="18" charset="0"/>
              </a:rPr>
              <a:t>Student Details</a:t>
            </a:r>
            <a:endParaRPr lang="en-IN" sz="4000" dirty="0">
              <a:solidFill>
                <a:srgbClr val="CF3162"/>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85C038AE-3B0A-DFC9-EBE0-0CF7EBA0A672}"/>
              </a:ext>
            </a:extLst>
          </p:cNvPr>
          <p:cNvSpPr>
            <a:spLocks noGrp="1"/>
          </p:cNvSpPr>
          <p:nvPr>
            <p:ph type="subTitle" idx="1"/>
          </p:nvPr>
        </p:nvSpPr>
        <p:spPr>
          <a:xfrm>
            <a:off x="1751012" y="2133600"/>
            <a:ext cx="8689976" cy="3980329"/>
          </a:xfrm>
        </p:spPr>
        <p:txBody>
          <a:bodyPr>
            <a:normAutofit/>
          </a:bodyPr>
          <a:lstStyle/>
          <a:p>
            <a:pPr algn="l"/>
            <a:r>
              <a:rPr lang="en-US" sz="1800" dirty="0">
                <a:solidFill>
                  <a:schemeClr val="tx1"/>
                </a:solidFill>
                <a:latin typeface="Times New Roman" panose="02020603050405020304" pitchFamily="18" charset="0"/>
                <a:cs typeface="Times New Roman" panose="02020603050405020304" pitchFamily="18" charset="0"/>
              </a:rPr>
              <a:t>Name : PAIDIMUKKALA JAHNAVI</a:t>
            </a:r>
          </a:p>
          <a:p>
            <a:pPr algn="l"/>
            <a:r>
              <a:rPr lang="en-US" sz="1800" dirty="0" err="1">
                <a:latin typeface="Times New Roman" panose="02020603050405020304" pitchFamily="18" charset="0"/>
                <a:cs typeface="Times New Roman" panose="02020603050405020304" pitchFamily="18" charset="0"/>
              </a:rPr>
              <a:t>SkillsBuild</a:t>
            </a:r>
            <a:r>
              <a:rPr lang="en-US" sz="1800" dirty="0">
                <a:latin typeface="Times New Roman" panose="02020603050405020304" pitchFamily="18" charset="0"/>
                <a:cs typeface="Times New Roman" panose="02020603050405020304" pitchFamily="18" charset="0"/>
              </a:rPr>
              <a:t> Email ID : </a:t>
            </a:r>
            <a:r>
              <a:rPr lang="en-US" sz="1800" dirty="0">
                <a:latin typeface="Times New Roman" panose="02020603050405020304" pitchFamily="18" charset="0"/>
                <a:cs typeface="Times New Roman" panose="02020603050405020304" pitchFamily="18" charset="0"/>
                <a:hlinkClick r:id="rId2"/>
              </a:rPr>
              <a:t>jahnavipaidimukkala@gmail.com</a:t>
            </a:r>
            <a:endParaRPr lang="en-US" sz="1800" dirty="0">
              <a:latin typeface="Times New Roman" panose="02020603050405020304" pitchFamily="18" charset="0"/>
              <a:cs typeface="Times New Roman" panose="02020603050405020304" pitchFamily="18" charset="0"/>
            </a:endParaRPr>
          </a:p>
          <a:p>
            <a:pPr algn="l"/>
            <a:r>
              <a:rPr lang="en-US" sz="1800" dirty="0">
                <a:solidFill>
                  <a:schemeClr val="tx1"/>
                </a:solidFill>
                <a:latin typeface="Times New Roman" panose="02020603050405020304" pitchFamily="18" charset="0"/>
                <a:cs typeface="Times New Roman" panose="02020603050405020304" pitchFamily="18" charset="0"/>
              </a:rPr>
              <a:t>College Name : Sri Vasavi Engineering College</a:t>
            </a:r>
          </a:p>
          <a:p>
            <a:pPr algn="l"/>
            <a:r>
              <a:rPr lang="en-US" sz="1800" dirty="0">
                <a:latin typeface="Times New Roman" panose="02020603050405020304" pitchFamily="18" charset="0"/>
                <a:cs typeface="Times New Roman" panose="02020603050405020304" pitchFamily="18" charset="0"/>
              </a:rPr>
              <a:t>College State : </a:t>
            </a:r>
            <a:r>
              <a:rPr lang="en-US" sz="1800" dirty="0" err="1">
                <a:latin typeface="Times New Roman" panose="02020603050405020304" pitchFamily="18" charset="0"/>
                <a:cs typeface="Times New Roman" panose="02020603050405020304" pitchFamily="18" charset="0"/>
              </a:rPr>
              <a:t>AndhraPradesh</a:t>
            </a:r>
            <a:endParaRPr lang="en-US" sz="1800" dirty="0">
              <a:latin typeface="Times New Roman" panose="02020603050405020304" pitchFamily="18" charset="0"/>
              <a:cs typeface="Times New Roman" panose="02020603050405020304" pitchFamily="18" charset="0"/>
            </a:endParaRPr>
          </a:p>
          <a:p>
            <a:pPr algn="l"/>
            <a:r>
              <a:rPr lang="en-US" sz="1800" dirty="0">
                <a:solidFill>
                  <a:schemeClr val="tx1"/>
                </a:solidFill>
                <a:latin typeface="Times New Roman" panose="02020603050405020304" pitchFamily="18" charset="0"/>
                <a:cs typeface="Times New Roman" panose="02020603050405020304" pitchFamily="18" charset="0"/>
              </a:rPr>
              <a:t>Internship Domain :</a:t>
            </a:r>
            <a:r>
              <a:rPr lang="en-IN" sz="1800" dirty="0">
                <a:latin typeface="Times New Roman" panose="02020603050405020304" pitchFamily="18" charset="0"/>
                <a:cs typeface="Times New Roman" panose="02020603050405020304" pitchFamily="18" charset="0"/>
              </a:rPr>
              <a:t> Frontend Development</a:t>
            </a:r>
          </a:p>
          <a:p>
            <a:pPr algn="l"/>
            <a:r>
              <a:rPr lang="en-IN" sz="1800" dirty="0">
                <a:solidFill>
                  <a:schemeClr val="tx1"/>
                </a:solidFill>
                <a:latin typeface="Times New Roman" panose="02020603050405020304" pitchFamily="18" charset="0"/>
                <a:cs typeface="Times New Roman" panose="02020603050405020304" pitchFamily="18" charset="0"/>
              </a:rPr>
              <a:t>Start Date : 6</a:t>
            </a:r>
            <a:r>
              <a:rPr lang="en-IN" sz="1800" baseline="30000" dirty="0">
                <a:solidFill>
                  <a:schemeClr val="tx1"/>
                </a:solidFill>
                <a:latin typeface="Times New Roman" panose="02020603050405020304" pitchFamily="18" charset="0"/>
                <a:cs typeface="Times New Roman" panose="02020603050405020304" pitchFamily="18" charset="0"/>
              </a:rPr>
              <a:t>th</a:t>
            </a:r>
            <a:r>
              <a:rPr lang="en-IN" sz="1800" dirty="0">
                <a:solidFill>
                  <a:schemeClr val="tx1"/>
                </a:solidFill>
                <a:latin typeface="Times New Roman" panose="02020603050405020304" pitchFamily="18" charset="0"/>
                <a:cs typeface="Times New Roman" panose="02020603050405020304" pitchFamily="18" charset="0"/>
              </a:rPr>
              <a:t> June 2023</a:t>
            </a:r>
          </a:p>
          <a:p>
            <a:pPr algn="l"/>
            <a:r>
              <a:rPr lang="en-IN" sz="1800" dirty="0">
                <a:latin typeface="Times New Roman" panose="02020603050405020304" pitchFamily="18" charset="0"/>
                <a:cs typeface="Times New Roman" panose="02020603050405020304" pitchFamily="18" charset="0"/>
              </a:rPr>
              <a:t>End Date : 4</a:t>
            </a:r>
            <a:r>
              <a:rPr lang="en-IN" sz="1800" baseline="30000" dirty="0">
                <a:latin typeface="Times New Roman" panose="02020603050405020304" pitchFamily="18" charset="0"/>
                <a:cs typeface="Times New Roman" panose="02020603050405020304" pitchFamily="18" charset="0"/>
              </a:rPr>
              <a:t>th</a:t>
            </a:r>
            <a:r>
              <a:rPr lang="en-IN" sz="1800" dirty="0">
                <a:latin typeface="Times New Roman" panose="02020603050405020304" pitchFamily="18" charset="0"/>
                <a:cs typeface="Times New Roman" panose="02020603050405020304" pitchFamily="18" charset="0"/>
              </a:rPr>
              <a:t> July 2023</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61514FF-906A-6C85-6C53-0BC44692A9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8893" y="1900066"/>
            <a:ext cx="2680447" cy="2725721"/>
          </a:xfrm>
          <a:prstGeom prst="rect">
            <a:avLst/>
          </a:prstGeom>
        </p:spPr>
      </p:pic>
    </p:spTree>
    <p:extLst>
      <p:ext uri="{BB962C8B-B14F-4D97-AF65-F5344CB8AC3E}">
        <p14:creationId xmlns:p14="http://schemas.microsoft.com/office/powerpoint/2010/main" val="46487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556BD-DE50-8CC5-7FF9-A3BDD88452B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913FBDB2-B4C4-88F0-2D36-E87906C0092A}"/>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913795" y="609600"/>
            <a:ext cx="10364409" cy="5280211"/>
          </a:xfrm>
        </p:spPr>
      </p:pic>
    </p:spTree>
    <p:extLst>
      <p:ext uri="{BB962C8B-B14F-4D97-AF65-F5344CB8AC3E}">
        <p14:creationId xmlns:p14="http://schemas.microsoft.com/office/powerpoint/2010/main" val="826592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A8C34-89F7-92C0-659E-CDB673F55AD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7EC15DB-A452-6DDC-45CB-688ACE4F552C}"/>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913795" y="609600"/>
            <a:ext cx="10364410" cy="5181601"/>
          </a:xfrm>
        </p:spPr>
      </p:pic>
    </p:spTree>
    <p:extLst>
      <p:ext uri="{BB962C8B-B14F-4D97-AF65-F5344CB8AC3E}">
        <p14:creationId xmlns:p14="http://schemas.microsoft.com/office/powerpoint/2010/main" val="1133770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37E44-0519-8BC2-B78C-0F17D33D2AD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9A25EA0-AE77-1AA5-A3FA-3D9EAAAA6D02}"/>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913795" y="609601"/>
            <a:ext cx="10353762" cy="5181600"/>
          </a:xfrm>
        </p:spPr>
      </p:pic>
    </p:spTree>
    <p:extLst>
      <p:ext uri="{BB962C8B-B14F-4D97-AF65-F5344CB8AC3E}">
        <p14:creationId xmlns:p14="http://schemas.microsoft.com/office/powerpoint/2010/main" val="1020785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03135-916D-27C7-7426-D80D46A3888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1AB214B-0B8E-7CE6-F458-25002CFD81F7}"/>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913795" y="609601"/>
            <a:ext cx="10364410" cy="5181600"/>
          </a:xfrm>
        </p:spPr>
      </p:pic>
    </p:spTree>
    <p:extLst>
      <p:ext uri="{BB962C8B-B14F-4D97-AF65-F5344CB8AC3E}">
        <p14:creationId xmlns:p14="http://schemas.microsoft.com/office/powerpoint/2010/main" val="3960991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DB07E-3ADC-D36D-FA56-CDAF45A66D01}"/>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6A2EB42-712E-427A-D909-354D6A39B679}"/>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913796" y="609601"/>
            <a:ext cx="10353762" cy="5181600"/>
          </a:xfrm>
        </p:spPr>
      </p:pic>
    </p:spTree>
    <p:extLst>
      <p:ext uri="{BB962C8B-B14F-4D97-AF65-F5344CB8AC3E}">
        <p14:creationId xmlns:p14="http://schemas.microsoft.com/office/powerpoint/2010/main" val="3924535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DA8B7-C3B6-EA93-7484-766F7D021045}"/>
              </a:ext>
            </a:extLst>
          </p:cNvPr>
          <p:cNvSpPr>
            <a:spLocks noGrp="1"/>
          </p:cNvSpPr>
          <p:nvPr>
            <p:ph type="title"/>
          </p:nvPr>
        </p:nvSpPr>
        <p:spPr/>
        <p:txBody>
          <a:bodyPr/>
          <a:lstStyle/>
          <a:p>
            <a:pPr algn="l"/>
            <a:r>
              <a:rPr lang="en-US" dirty="0">
                <a:solidFill>
                  <a:srgbClr val="CF3162"/>
                </a:solidFill>
              </a:rPr>
              <a:t>Links</a:t>
            </a:r>
            <a:endParaRPr lang="en-IN" dirty="0">
              <a:solidFill>
                <a:srgbClr val="CF3162"/>
              </a:solidFill>
            </a:endParaRPr>
          </a:p>
        </p:txBody>
      </p:sp>
      <p:sp>
        <p:nvSpPr>
          <p:cNvPr id="3" name="Content Placeholder 2">
            <a:extLst>
              <a:ext uri="{FF2B5EF4-FFF2-40B4-BE49-F238E27FC236}">
                <a16:creationId xmlns:a16="http://schemas.microsoft.com/office/drawing/2014/main" id="{F13F8345-D8D8-F1EF-1E7E-9A34994F77B4}"/>
              </a:ext>
            </a:extLst>
          </p:cNvPr>
          <p:cNvSpPr>
            <a:spLocks noGrp="1"/>
          </p:cNvSpPr>
          <p:nvPr>
            <p:ph sz="quarter" idx="13"/>
          </p:nvPr>
        </p:nvSpPr>
        <p:spPr>
          <a:xfrm>
            <a:off x="913774" y="1792942"/>
            <a:ext cx="10363826" cy="3998258"/>
          </a:xfrm>
        </p:spPr>
        <p:txBody>
          <a:bodyPr/>
          <a:lstStyle/>
          <a:p>
            <a:r>
              <a:rPr lang="en-US" dirty="0"/>
              <a:t>Git hub link:</a:t>
            </a:r>
            <a:r>
              <a:rPr lang="en-IN" b="1" i="0" u="sng" dirty="0">
                <a:effectLst/>
                <a:latin typeface="-apple-system"/>
                <a:hlinkClick r:id="rId2"/>
              </a:rPr>
              <a:t>https://jahnavi-code.github.io/Portfolio/</a:t>
            </a:r>
            <a:endParaRPr lang="en-US" dirty="0"/>
          </a:p>
          <a:p>
            <a:r>
              <a:rPr lang="en-US" sz="1800" dirty="0"/>
              <a:t>Drive link :https://drive.google.com/drive/folders/1qMtcWhqAHGxy0aDqllDuedKhbfJZIOIH?usp=</a:t>
            </a:r>
            <a:r>
              <a:rPr lang="en-US" sz="1800" dirty="0" err="1"/>
              <a:t>drive_link</a:t>
            </a:r>
            <a:endParaRPr lang="en-US" sz="1800" dirty="0">
              <a:solidFill>
                <a:schemeClr val="tx1">
                  <a:lumMod val="75000"/>
                </a:schemeClr>
              </a:solidFill>
            </a:endParaRPr>
          </a:p>
          <a:p>
            <a:pPr marL="36900" indent="0">
              <a:buNone/>
            </a:pPr>
            <a:endParaRPr lang="en-IN" dirty="0"/>
          </a:p>
        </p:txBody>
      </p:sp>
    </p:spTree>
    <p:extLst>
      <p:ext uri="{BB962C8B-B14F-4D97-AF65-F5344CB8AC3E}">
        <p14:creationId xmlns:p14="http://schemas.microsoft.com/office/powerpoint/2010/main" val="3500331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7CC8F-4446-D7C0-E544-A9D556DAB605}"/>
              </a:ext>
            </a:extLst>
          </p:cNvPr>
          <p:cNvSpPr>
            <a:spLocks noGrp="1"/>
          </p:cNvSpPr>
          <p:nvPr>
            <p:ph type="title"/>
          </p:nvPr>
        </p:nvSpPr>
        <p:spPr/>
        <p:txBody>
          <a:bodyPr/>
          <a:lstStyle/>
          <a:p>
            <a:r>
              <a:rPr lang="en-US" dirty="0">
                <a:solidFill>
                  <a:srgbClr val="CF3162"/>
                </a:solidFill>
              </a:rPr>
              <a:t>Project Title/Problem Statement</a:t>
            </a:r>
            <a:endParaRPr lang="en-IN" dirty="0">
              <a:solidFill>
                <a:srgbClr val="CF3162"/>
              </a:solidFill>
            </a:endParaRPr>
          </a:p>
        </p:txBody>
      </p:sp>
      <p:sp>
        <p:nvSpPr>
          <p:cNvPr id="3" name="Content Placeholder 2">
            <a:extLst>
              <a:ext uri="{FF2B5EF4-FFF2-40B4-BE49-F238E27FC236}">
                <a16:creationId xmlns:a16="http://schemas.microsoft.com/office/drawing/2014/main" id="{BFEF3464-841E-619F-6928-950F08A22615}"/>
              </a:ext>
            </a:extLst>
          </p:cNvPr>
          <p:cNvSpPr>
            <a:spLocks noGrp="1"/>
          </p:cNvSpPr>
          <p:nvPr>
            <p:ph sz="quarter" idx="13"/>
          </p:nvPr>
        </p:nvSpPr>
        <p:spPr>
          <a:xfrm>
            <a:off x="913774" y="1470213"/>
            <a:ext cx="10363826" cy="4320988"/>
          </a:xfrm>
        </p:spPr>
        <p:txBody>
          <a:bodyPr>
            <a:normAutofit/>
          </a:bodyPr>
          <a:lstStyle/>
          <a:p>
            <a:pPr marL="0" indent="0">
              <a:buNone/>
            </a:pPr>
            <a:endParaRPr lang="en-US" sz="2400" dirty="0"/>
          </a:p>
          <a:p>
            <a:pPr marL="0" indent="0">
              <a:buNone/>
            </a:pPr>
            <a:r>
              <a:rPr lang="en-US" sz="2400" dirty="0">
                <a:solidFill>
                  <a:srgbClr val="CF3162"/>
                </a:solidFill>
              </a:rPr>
              <a:t>PORTFOLIO</a:t>
            </a:r>
            <a:endParaRPr lang="en-US" sz="2400" dirty="0"/>
          </a:p>
          <a:p>
            <a:pPr indent="-342900">
              <a:buFont typeface="Wingdings" panose="05000000000000000000" pitchFamily="2" charset="2"/>
              <a:buChar char="v"/>
            </a:pPr>
            <a:r>
              <a:rPr lang="en-IN" dirty="0">
                <a:solidFill>
                  <a:schemeClr val="bg2">
                    <a:lumMod val="25000"/>
                    <a:lumOff val="75000"/>
                  </a:schemeClr>
                </a:solidFill>
              </a:rPr>
              <a:t>As a part of internship, we have to do a project on Frontend Development. Our project is to build an attractive and effective portfolio, which shows my skills and the details about me. </a:t>
            </a:r>
          </a:p>
          <a:p>
            <a:pPr indent="-342900">
              <a:buFont typeface="Wingdings" panose="05000000000000000000" pitchFamily="2" charset="2"/>
              <a:buChar char="v"/>
            </a:pPr>
            <a:r>
              <a:rPr lang="en-IN" dirty="0">
                <a:solidFill>
                  <a:schemeClr val="bg2">
                    <a:lumMod val="25000"/>
                    <a:lumOff val="75000"/>
                  </a:schemeClr>
                </a:solidFill>
              </a:rPr>
              <a:t>It is a website of portfolio , which means it contains all my skills, projects, internships and other activities.</a:t>
            </a:r>
          </a:p>
          <a:p>
            <a:pPr indent="-342900">
              <a:buFont typeface="Wingdings" panose="05000000000000000000" pitchFamily="2" charset="2"/>
              <a:buChar char="v"/>
            </a:pPr>
            <a:r>
              <a:rPr lang="en-IN" dirty="0">
                <a:solidFill>
                  <a:schemeClr val="bg2">
                    <a:lumMod val="25000"/>
                    <a:lumOff val="75000"/>
                  </a:schemeClr>
                </a:solidFill>
              </a:rPr>
              <a:t>I developed this portfolio with the help of some inbuilt libraries which I learnt in this internship session.</a:t>
            </a:r>
          </a:p>
        </p:txBody>
      </p:sp>
    </p:spTree>
    <p:extLst>
      <p:ext uri="{BB962C8B-B14F-4D97-AF65-F5344CB8AC3E}">
        <p14:creationId xmlns:p14="http://schemas.microsoft.com/office/powerpoint/2010/main" val="4189031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7B5D7-E3E9-C2C7-3753-859E607CE2C1}"/>
              </a:ext>
            </a:extLst>
          </p:cNvPr>
          <p:cNvSpPr>
            <a:spLocks noGrp="1"/>
          </p:cNvSpPr>
          <p:nvPr>
            <p:ph type="title"/>
          </p:nvPr>
        </p:nvSpPr>
        <p:spPr/>
        <p:txBody>
          <a:bodyPr/>
          <a:lstStyle/>
          <a:p>
            <a:pPr algn="l"/>
            <a:r>
              <a:rPr lang="en-US" dirty="0">
                <a:solidFill>
                  <a:srgbClr val="CF3162"/>
                </a:solidFill>
              </a:rPr>
              <a:t>Agenda</a:t>
            </a:r>
            <a:endParaRPr lang="en-IN" dirty="0">
              <a:solidFill>
                <a:srgbClr val="CF3162"/>
              </a:solidFill>
            </a:endParaRPr>
          </a:p>
        </p:txBody>
      </p:sp>
      <p:sp>
        <p:nvSpPr>
          <p:cNvPr id="3" name="Content Placeholder 2">
            <a:extLst>
              <a:ext uri="{FF2B5EF4-FFF2-40B4-BE49-F238E27FC236}">
                <a16:creationId xmlns:a16="http://schemas.microsoft.com/office/drawing/2014/main" id="{4BA8CB4B-C670-6BCC-D9E1-8B5D21427DF0}"/>
              </a:ext>
            </a:extLst>
          </p:cNvPr>
          <p:cNvSpPr>
            <a:spLocks noGrp="1"/>
          </p:cNvSpPr>
          <p:nvPr>
            <p:ph sz="quarter" idx="13"/>
          </p:nvPr>
        </p:nvSpPr>
        <p:spPr>
          <a:xfrm>
            <a:off x="913774" y="1864658"/>
            <a:ext cx="10363826" cy="3926541"/>
          </a:xfrm>
        </p:spPr>
        <p:txBody>
          <a:bodyPr/>
          <a:lstStyle/>
          <a:p>
            <a:r>
              <a:rPr lang="en-US" dirty="0"/>
              <a:t>The main agenda of this project  is to build a portfolio which is helpful for fresher’s to create </a:t>
            </a:r>
            <a:r>
              <a:rPr lang="en-US" dirty="0">
                <a:solidFill>
                  <a:schemeClr val="tx1">
                    <a:lumMod val="75000"/>
                  </a:schemeClr>
                </a:solidFill>
              </a:rPr>
              <a:t>their</a:t>
            </a:r>
            <a:r>
              <a:rPr lang="en-US" dirty="0"/>
              <a:t> own portfolio by this internship.</a:t>
            </a:r>
            <a:endParaRPr lang="en-IN" dirty="0"/>
          </a:p>
          <a:p>
            <a:r>
              <a:rPr lang="en-IN" dirty="0"/>
              <a:t>In this internship I learnt various libraries to give effects and design a website with different </a:t>
            </a:r>
            <a:r>
              <a:rPr lang="en-US" dirty="0"/>
              <a:t>effects.</a:t>
            </a:r>
          </a:p>
          <a:p>
            <a:r>
              <a:rPr lang="en-US" dirty="0"/>
              <a:t>Applying the learnt skills to build this portfolio website.</a:t>
            </a:r>
            <a:endParaRPr lang="en-IN" dirty="0"/>
          </a:p>
        </p:txBody>
      </p:sp>
    </p:spTree>
    <p:extLst>
      <p:ext uri="{BB962C8B-B14F-4D97-AF65-F5344CB8AC3E}">
        <p14:creationId xmlns:p14="http://schemas.microsoft.com/office/powerpoint/2010/main" val="2940269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2EF1C-D571-E93E-D13F-FA2FA8923797}"/>
              </a:ext>
            </a:extLst>
          </p:cNvPr>
          <p:cNvSpPr>
            <a:spLocks noGrp="1"/>
          </p:cNvSpPr>
          <p:nvPr>
            <p:ph type="title"/>
          </p:nvPr>
        </p:nvSpPr>
        <p:spPr/>
        <p:txBody>
          <a:bodyPr/>
          <a:lstStyle/>
          <a:p>
            <a:pPr algn="l"/>
            <a:r>
              <a:rPr lang="en-US" dirty="0">
                <a:solidFill>
                  <a:srgbClr val="CF3162"/>
                </a:solidFill>
              </a:rPr>
              <a:t>Project Overview</a:t>
            </a:r>
            <a:endParaRPr lang="en-IN" dirty="0">
              <a:solidFill>
                <a:srgbClr val="CF3162"/>
              </a:solidFill>
            </a:endParaRPr>
          </a:p>
        </p:txBody>
      </p:sp>
      <p:sp>
        <p:nvSpPr>
          <p:cNvPr id="3" name="Content Placeholder 2">
            <a:extLst>
              <a:ext uri="{FF2B5EF4-FFF2-40B4-BE49-F238E27FC236}">
                <a16:creationId xmlns:a16="http://schemas.microsoft.com/office/drawing/2014/main" id="{39A5E26B-0691-8394-F920-5A427F8082BB}"/>
              </a:ext>
            </a:extLst>
          </p:cNvPr>
          <p:cNvSpPr>
            <a:spLocks noGrp="1"/>
          </p:cNvSpPr>
          <p:nvPr>
            <p:ph sz="quarter" idx="13"/>
          </p:nvPr>
        </p:nvSpPr>
        <p:spPr>
          <a:xfrm>
            <a:off x="913774" y="1757082"/>
            <a:ext cx="10363826" cy="4034117"/>
          </a:xfrm>
        </p:spPr>
        <p:txBody>
          <a:bodyPr>
            <a:normAutofit lnSpcReduction="10000"/>
          </a:bodyPr>
          <a:lstStyle/>
          <a:p>
            <a:r>
              <a:rPr lang="en-US" dirty="0">
                <a:solidFill>
                  <a:srgbClr val="CF3162"/>
                </a:solidFill>
                <a:latin typeface="Times New Roman" panose="02020603050405020304" pitchFamily="18" charset="0"/>
                <a:cs typeface="Times New Roman" panose="02020603050405020304" pitchFamily="18" charset="0"/>
              </a:rPr>
              <a:t>Purpose </a:t>
            </a:r>
            <a:r>
              <a:rPr lang="en-US" dirty="0">
                <a:latin typeface="Times New Roman" panose="02020603050405020304" pitchFamily="18" charset="0"/>
                <a:cs typeface="Times New Roman" panose="02020603050405020304" pitchFamily="18" charset="0"/>
              </a:rPr>
              <a:t>:</a:t>
            </a:r>
            <a:r>
              <a:rPr lang="en-US" sz="2000" b="0" i="0" dirty="0">
                <a:solidFill>
                  <a:schemeClr val="tx1">
                    <a:lumMod val="75000"/>
                  </a:schemeClr>
                </a:solidFill>
                <a:effectLst/>
                <a:latin typeface="Times New Roman" panose="02020603050405020304" pitchFamily="18" charset="0"/>
                <a:cs typeface="Times New Roman" panose="02020603050405020304" pitchFamily="18" charset="0"/>
              </a:rPr>
              <a:t>Portfolio assessment enables students to reflect their real performance, to show their weak and strong domain and to observe student’s progress during the learning process, and encourages students to take responsibilities for their own learning.</a:t>
            </a:r>
          </a:p>
          <a:p>
            <a:pPr marL="0" indent="0">
              <a:buNone/>
            </a:pPr>
            <a:endParaRPr lang="en-US" sz="2000" b="0" i="0" dirty="0">
              <a:solidFill>
                <a:srgbClr val="666666"/>
              </a:solidFill>
              <a:effectLst/>
              <a:latin typeface="Times New Roman" panose="02020603050405020304" pitchFamily="18" charset="0"/>
              <a:cs typeface="Times New Roman" panose="02020603050405020304" pitchFamily="18" charset="0"/>
            </a:endParaRPr>
          </a:p>
          <a:p>
            <a:r>
              <a:rPr lang="en-US" dirty="0">
                <a:solidFill>
                  <a:srgbClr val="CF3162"/>
                </a:solidFill>
                <a:latin typeface="Times New Roman" panose="02020603050405020304" pitchFamily="18" charset="0"/>
                <a:cs typeface="Times New Roman" panose="02020603050405020304" pitchFamily="18" charset="0"/>
              </a:rPr>
              <a:t>Scope </a:t>
            </a:r>
            <a:r>
              <a:rPr lang="en-US" dirty="0">
                <a:solidFill>
                  <a:schemeClr val="tx1">
                    <a:lumMod val="75000"/>
                  </a:schemeClr>
                </a:solidFill>
                <a:latin typeface="Times New Roman" panose="02020603050405020304" pitchFamily="18" charset="0"/>
                <a:cs typeface="Times New Roman" panose="02020603050405020304" pitchFamily="18" charset="0"/>
              </a:rPr>
              <a:t>:</a:t>
            </a:r>
            <a:r>
              <a:rPr lang="en-US" b="0" i="0" dirty="0">
                <a:solidFill>
                  <a:srgbClr val="4A4A4A"/>
                </a:solidFill>
                <a:effectLst/>
                <a:latin typeface="Times New Roman" panose="02020603050405020304" pitchFamily="18" charset="0"/>
                <a:cs typeface="Times New Roman" panose="02020603050405020304" pitchFamily="18" charset="0"/>
              </a:rPr>
              <a:t> </a:t>
            </a:r>
            <a:r>
              <a:rPr lang="en-US" sz="2000" b="0" i="0" dirty="0">
                <a:solidFill>
                  <a:schemeClr val="tx1">
                    <a:lumMod val="75000"/>
                  </a:schemeClr>
                </a:solidFill>
                <a:effectLst/>
                <a:latin typeface="Times New Roman" panose="02020603050405020304" pitchFamily="18" charset="0"/>
                <a:cs typeface="Times New Roman" panose="02020603050405020304" pitchFamily="18" charset="0"/>
              </a:rPr>
              <a:t>Build in opportunities for Peer-to-Peer learning. Create lessons </a:t>
            </a:r>
            <a:r>
              <a:rPr lang="en-US" dirty="0">
                <a:solidFill>
                  <a:schemeClr val="tx1">
                    <a:lumMod val="75000"/>
                  </a:schemeClr>
                </a:solidFill>
                <a:effectLst/>
                <a:latin typeface="Times New Roman" panose="02020603050405020304" pitchFamily="18" charset="0"/>
                <a:cs typeface="Times New Roman" panose="02020603050405020304" pitchFamily="18" charset="0"/>
              </a:rPr>
              <a:t>t</a:t>
            </a:r>
            <a:r>
              <a:rPr lang="en-US" sz="2000" b="0" i="0" dirty="0">
                <a:solidFill>
                  <a:schemeClr val="tx1">
                    <a:lumMod val="75000"/>
                  </a:schemeClr>
                </a:solidFill>
                <a:effectLst/>
                <a:latin typeface="Times New Roman" panose="02020603050405020304" pitchFamily="18" charset="0"/>
                <a:cs typeface="Times New Roman" panose="02020603050405020304" pitchFamily="18" charset="0"/>
              </a:rPr>
              <a:t>hat </a:t>
            </a:r>
            <a:r>
              <a:rPr lang="en-US" dirty="0">
                <a:solidFill>
                  <a:schemeClr val="tx1">
                    <a:lumMod val="75000"/>
                  </a:schemeClr>
                </a:solidFill>
                <a:effectLst/>
                <a:latin typeface="Times New Roman" panose="02020603050405020304" pitchFamily="18" charset="0"/>
                <a:cs typeface="Times New Roman" panose="02020603050405020304" pitchFamily="18" charset="0"/>
              </a:rPr>
              <a:t>f</a:t>
            </a:r>
            <a:r>
              <a:rPr lang="en-US" sz="2000" b="0" i="0" dirty="0">
                <a:solidFill>
                  <a:schemeClr val="tx1">
                    <a:lumMod val="75000"/>
                  </a:schemeClr>
                </a:solidFill>
                <a:effectLst/>
                <a:latin typeface="Times New Roman" panose="02020603050405020304" pitchFamily="18" charset="0"/>
                <a:cs typeface="Times New Roman" panose="02020603050405020304" pitchFamily="18" charset="0"/>
              </a:rPr>
              <a:t>oster </a:t>
            </a:r>
            <a:r>
              <a:rPr lang="en-US" dirty="0">
                <a:solidFill>
                  <a:schemeClr val="tx1">
                    <a:lumMod val="75000"/>
                  </a:schemeClr>
                </a:solidFill>
                <a:effectLst/>
                <a:latin typeface="Times New Roman" panose="02020603050405020304" pitchFamily="18" charset="0"/>
                <a:cs typeface="Times New Roman" panose="02020603050405020304" pitchFamily="18" charset="0"/>
              </a:rPr>
              <a:t>d</a:t>
            </a:r>
            <a:r>
              <a:rPr lang="en-US" sz="2000" b="0" i="0" dirty="0">
                <a:solidFill>
                  <a:schemeClr val="tx1">
                    <a:lumMod val="75000"/>
                  </a:schemeClr>
                </a:solidFill>
                <a:effectLst/>
                <a:latin typeface="Times New Roman" panose="02020603050405020304" pitchFamily="18" charset="0"/>
                <a:cs typeface="Times New Roman" panose="02020603050405020304" pitchFamily="18" charset="0"/>
              </a:rPr>
              <a:t>ata and knowledge </a:t>
            </a:r>
            <a:r>
              <a:rPr lang="en-US" dirty="0">
                <a:solidFill>
                  <a:schemeClr val="tx1">
                    <a:lumMod val="75000"/>
                  </a:schemeClr>
                </a:solidFill>
                <a:effectLst/>
                <a:latin typeface="Times New Roman" panose="02020603050405020304" pitchFamily="18" charset="0"/>
                <a:cs typeface="Times New Roman" panose="02020603050405020304" pitchFamily="18" charset="0"/>
              </a:rPr>
              <a:t>c</a:t>
            </a:r>
            <a:r>
              <a:rPr lang="en-US" sz="2000" b="0" i="0" dirty="0">
                <a:solidFill>
                  <a:schemeClr val="tx1">
                    <a:lumMod val="75000"/>
                  </a:schemeClr>
                </a:solidFill>
                <a:effectLst/>
                <a:latin typeface="Times New Roman" panose="02020603050405020304" pitchFamily="18" charset="0"/>
                <a:cs typeface="Times New Roman" panose="02020603050405020304" pitchFamily="18" charset="0"/>
              </a:rPr>
              <a:t>uration .Engaging for all </a:t>
            </a:r>
            <a:r>
              <a:rPr lang="en-US" dirty="0">
                <a:solidFill>
                  <a:schemeClr val="tx1">
                    <a:lumMod val="75000"/>
                  </a:schemeClr>
                </a:solidFill>
                <a:effectLst/>
                <a:latin typeface="Times New Roman" panose="02020603050405020304" pitchFamily="18" charset="0"/>
                <a:cs typeface="Times New Roman" panose="02020603050405020304" pitchFamily="18" charset="0"/>
              </a:rPr>
              <a:t>l</a:t>
            </a:r>
            <a:r>
              <a:rPr lang="en-US" sz="2000" b="0" i="0" dirty="0">
                <a:solidFill>
                  <a:schemeClr val="tx1">
                    <a:lumMod val="75000"/>
                  </a:schemeClr>
                </a:solidFill>
                <a:effectLst/>
                <a:latin typeface="Times New Roman" panose="02020603050405020304" pitchFamily="18" charset="0"/>
                <a:cs typeface="Times New Roman" panose="02020603050405020304" pitchFamily="18" charset="0"/>
              </a:rPr>
              <a:t>evels of learners. Develop organization </a:t>
            </a:r>
            <a:r>
              <a:rPr lang="en-US" dirty="0">
                <a:solidFill>
                  <a:schemeClr val="tx1">
                    <a:lumMod val="75000"/>
                  </a:schemeClr>
                </a:solidFill>
                <a:effectLst/>
                <a:latin typeface="Times New Roman" panose="02020603050405020304" pitchFamily="18" charset="0"/>
                <a:cs typeface="Times New Roman" panose="02020603050405020304" pitchFamily="18" charset="0"/>
              </a:rPr>
              <a:t>s</a:t>
            </a:r>
            <a:r>
              <a:rPr lang="en-US" sz="2000" b="0" i="0" dirty="0">
                <a:solidFill>
                  <a:schemeClr val="tx1">
                    <a:lumMod val="75000"/>
                  </a:schemeClr>
                </a:solidFill>
                <a:effectLst/>
                <a:latin typeface="Times New Roman" panose="02020603050405020304" pitchFamily="18" charset="0"/>
                <a:cs typeface="Times New Roman" panose="02020603050405020304" pitchFamily="18" charset="0"/>
              </a:rPr>
              <a:t>kills and plan for the future</a:t>
            </a:r>
            <a:r>
              <a:rPr lang="en-US" b="0" i="0" dirty="0">
                <a:solidFill>
                  <a:schemeClr val="tx1">
                    <a:lumMod val="75000"/>
                  </a:schemeClr>
                </a:solidFill>
                <a:effectLst/>
                <a:latin typeface="Times New Roman" panose="02020603050405020304" pitchFamily="18" charset="0"/>
                <a:cs typeface="Times New Roman" panose="02020603050405020304" pitchFamily="18" charset="0"/>
              </a:rPr>
              <a:t>. </a:t>
            </a:r>
          </a:p>
          <a:p>
            <a:pPr marL="0" indent="0">
              <a:buNone/>
            </a:pPr>
            <a:endParaRPr lang="en-US" b="0" i="0" dirty="0">
              <a:solidFill>
                <a:srgbClr val="4A4A4A"/>
              </a:solidFill>
              <a:effectLst/>
              <a:latin typeface="Times New Roman" panose="02020603050405020304" pitchFamily="18" charset="0"/>
              <a:cs typeface="Times New Roman" panose="02020603050405020304" pitchFamily="18" charset="0"/>
            </a:endParaRPr>
          </a:p>
          <a:p>
            <a:pPr algn="l" fontAlgn="base"/>
            <a:r>
              <a:rPr lang="en-US" dirty="0">
                <a:solidFill>
                  <a:srgbClr val="CF3162"/>
                </a:solidFill>
                <a:latin typeface="Times New Roman" panose="02020603050405020304" pitchFamily="18" charset="0"/>
                <a:cs typeface="Times New Roman" panose="02020603050405020304" pitchFamily="18" charset="0"/>
              </a:rPr>
              <a:t>Objective</a:t>
            </a:r>
            <a:r>
              <a:rPr lang="en-US" dirty="0">
                <a:solidFill>
                  <a:srgbClr val="4A4A4A"/>
                </a:solidFill>
                <a:latin typeface="Times New Roman" panose="02020603050405020304" pitchFamily="18" charset="0"/>
                <a:cs typeface="Times New Roman" panose="02020603050405020304" pitchFamily="18" charset="0"/>
              </a:rPr>
              <a:t> </a:t>
            </a:r>
            <a:r>
              <a:rPr lang="en-US" dirty="0">
                <a:solidFill>
                  <a:schemeClr val="tx1">
                    <a:lumMod val="75000"/>
                  </a:schemeClr>
                </a:solidFill>
                <a:latin typeface="Times New Roman" panose="02020603050405020304" pitchFamily="18" charset="0"/>
                <a:cs typeface="Times New Roman" panose="02020603050405020304" pitchFamily="18" charset="0"/>
              </a:rPr>
              <a:t>:</a:t>
            </a:r>
            <a:r>
              <a:rPr lang="en-US" dirty="0">
                <a:solidFill>
                  <a:srgbClr val="4A4A4A"/>
                </a:solidFill>
                <a:latin typeface="Times New Roman" panose="02020603050405020304" pitchFamily="18" charset="0"/>
                <a:cs typeface="Times New Roman" panose="02020603050405020304" pitchFamily="18" charset="0"/>
              </a:rPr>
              <a:t> </a:t>
            </a:r>
            <a:r>
              <a:rPr lang="en-US" sz="2000" dirty="0">
                <a:solidFill>
                  <a:schemeClr val="tx1">
                    <a:lumMod val="75000"/>
                  </a:schemeClr>
                </a:solidFill>
                <a:latin typeface="Times New Roman" panose="02020603050405020304" pitchFamily="18" charset="0"/>
                <a:cs typeface="Times New Roman" panose="02020603050405020304" pitchFamily="18" charset="0"/>
              </a:rPr>
              <a:t>The main objective </a:t>
            </a:r>
            <a:r>
              <a:rPr lang="en-US" sz="2000" b="0" i="0" dirty="0">
                <a:solidFill>
                  <a:schemeClr val="tx1">
                    <a:lumMod val="75000"/>
                  </a:schemeClr>
                </a:solidFill>
                <a:effectLst/>
                <a:latin typeface="Times New Roman" panose="02020603050405020304" pitchFamily="18" charset="0"/>
                <a:cs typeface="Times New Roman" panose="02020603050405020304" pitchFamily="18" charset="0"/>
              </a:rPr>
              <a:t>is </a:t>
            </a:r>
            <a:r>
              <a:rPr lang="en-US" sz="2000" i="0" dirty="0">
                <a:solidFill>
                  <a:schemeClr val="tx1">
                    <a:lumMod val="75000"/>
                  </a:schemeClr>
                </a:solidFill>
                <a:effectLst/>
                <a:latin typeface="Times New Roman" panose="02020603050405020304" pitchFamily="18" charset="0"/>
                <a:cs typeface="Times New Roman" panose="02020603050405020304" pitchFamily="18" charset="0"/>
              </a:rPr>
              <a:t>a compilation of materials that exemplifies your beliefs, skills, qualifications, education, training and experiences. </a:t>
            </a:r>
            <a:r>
              <a:rPr lang="en-US" sz="2000" b="0" i="0" dirty="0">
                <a:solidFill>
                  <a:schemeClr val="tx1">
                    <a:lumMod val="75000"/>
                  </a:schemeClr>
                </a:solidFill>
                <a:effectLst/>
                <a:latin typeface="Times New Roman" panose="02020603050405020304" pitchFamily="18" charset="0"/>
                <a:cs typeface="Times New Roman" panose="02020603050405020304" pitchFamily="18" charset="0"/>
              </a:rPr>
              <a:t>It provides insight into your personality and work ethic with portfolio.</a:t>
            </a:r>
          </a:p>
          <a:p>
            <a:endParaRPr lang="en-IN" dirty="0"/>
          </a:p>
        </p:txBody>
      </p:sp>
    </p:spTree>
    <p:extLst>
      <p:ext uri="{BB962C8B-B14F-4D97-AF65-F5344CB8AC3E}">
        <p14:creationId xmlns:p14="http://schemas.microsoft.com/office/powerpoint/2010/main" val="2314276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D8A32-E762-2117-6871-445A73CF2028}"/>
              </a:ext>
            </a:extLst>
          </p:cNvPr>
          <p:cNvSpPr>
            <a:spLocks noGrp="1"/>
          </p:cNvSpPr>
          <p:nvPr>
            <p:ph type="title"/>
          </p:nvPr>
        </p:nvSpPr>
        <p:spPr>
          <a:xfrm>
            <a:off x="923838" y="581576"/>
            <a:ext cx="10353762" cy="970450"/>
          </a:xfrm>
        </p:spPr>
        <p:txBody>
          <a:bodyPr>
            <a:normAutofit/>
          </a:bodyPr>
          <a:lstStyle/>
          <a:p>
            <a:pPr algn="l"/>
            <a:r>
              <a:rPr lang="en-US" dirty="0">
                <a:solidFill>
                  <a:srgbClr val="CF3162"/>
                </a:solidFill>
              </a:rPr>
              <a:t>Who are the end users of this project?</a:t>
            </a:r>
            <a:endParaRPr lang="en-IN" dirty="0">
              <a:solidFill>
                <a:srgbClr val="CF3162"/>
              </a:solidFill>
            </a:endParaRPr>
          </a:p>
        </p:txBody>
      </p:sp>
      <p:sp>
        <p:nvSpPr>
          <p:cNvPr id="3" name="Content Placeholder 2">
            <a:extLst>
              <a:ext uri="{FF2B5EF4-FFF2-40B4-BE49-F238E27FC236}">
                <a16:creationId xmlns:a16="http://schemas.microsoft.com/office/drawing/2014/main" id="{6F3884D5-F5C6-FFE0-290F-BFE3FB90FF88}"/>
              </a:ext>
            </a:extLst>
          </p:cNvPr>
          <p:cNvSpPr>
            <a:spLocks noGrp="1"/>
          </p:cNvSpPr>
          <p:nvPr>
            <p:ph sz="quarter" idx="13"/>
          </p:nvPr>
        </p:nvSpPr>
        <p:spPr>
          <a:xfrm>
            <a:off x="913774" y="1676400"/>
            <a:ext cx="10363826" cy="4114799"/>
          </a:xfrm>
        </p:spPr>
        <p:txBody>
          <a:bodyPr/>
          <a:lstStyle/>
          <a:p>
            <a:r>
              <a:rPr lang="en-US" dirty="0">
                <a:latin typeface="Times New Roman" panose="02020603050405020304" pitchFamily="18" charset="0"/>
                <a:cs typeface="Times New Roman" panose="02020603050405020304" pitchFamily="18" charset="0"/>
              </a:rPr>
              <a:t>Every person should have their own portfolio which contains all the details related to them, the skills which they know and the projects which they have done in their academics or by their own interest.</a:t>
            </a:r>
          </a:p>
          <a:p>
            <a:r>
              <a:rPr lang="en-US" dirty="0">
                <a:latin typeface="Times New Roman" panose="02020603050405020304" pitchFamily="18" charset="0"/>
                <a:cs typeface="Times New Roman" panose="02020603050405020304" pitchFamily="18" charset="0"/>
              </a:rPr>
              <a:t>For an organization, this portfolio helps to select the employes who have related skills according to the available role in the company.</a:t>
            </a:r>
          </a:p>
          <a:p>
            <a:r>
              <a:rPr lang="en-US" dirty="0">
                <a:latin typeface="Times New Roman" panose="02020603050405020304" pitchFamily="18" charset="0"/>
                <a:cs typeface="Times New Roman" panose="02020603050405020304" pitchFamily="18" charset="0"/>
              </a:rPr>
              <a:t>By referring this portfolio of a person it will be easy to the company to hire the people.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44635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E9686-127E-7062-9120-12EAB492C0DF}"/>
              </a:ext>
            </a:extLst>
          </p:cNvPr>
          <p:cNvSpPr>
            <a:spLocks noGrp="1"/>
          </p:cNvSpPr>
          <p:nvPr>
            <p:ph type="title"/>
          </p:nvPr>
        </p:nvSpPr>
        <p:spPr/>
        <p:txBody>
          <a:bodyPr/>
          <a:lstStyle/>
          <a:p>
            <a:pPr algn="l"/>
            <a:r>
              <a:rPr lang="en-US" dirty="0">
                <a:solidFill>
                  <a:srgbClr val="CF3162"/>
                </a:solidFill>
              </a:rPr>
              <a:t>Yours solution and its value proportion</a:t>
            </a:r>
            <a:endParaRPr lang="en-IN" dirty="0">
              <a:solidFill>
                <a:srgbClr val="CF3162"/>
              </a:solidFill>
            </a:endParaRPr>
          </a:p>
        </p:txBody>
      </p:sp>
      <p:sp>
        <p:nvSpPr>
          <p:cNvPr id="3" name="Content Placeholder 2">
            <a:extLst>
              <a:ext uri="{FF2B5EF4-FFF2-40B4-BE49-F238E27FC236}">
                <a16:creationId xmlns:a16="http://schemas.microsoft.com/office/drawing/2014/main" id="{468BC197-96F2-C72B-7994-1A180ABE25C5}"/>
              </a:ext>
            </a:extLst>
          </p:cNvPr>
          <p:cNvSpPr>
            <a:spLocks noGrp="1"/>
          </p:cNvSpPr>
          <p:nvPr>
            <p:ph sz="quarter" idx="13"/>
          </p:nvPr>
        </p:nvSpPr>
        <p:spPr>
          <a:xfrm>
            <a:off x="913774" y="1801906"/>
            <a:ext cx="10363826" cy="3989293"/>
          </a:xfrm>
        </p:spPr>
        <p:txBody>
          <a:bodyPr/>
          <a:lstStyle/>
          <a:p>
            <a:r>
              <a:rPr lang="en-US" dirty="0"/>
              <a:t>In this advanced world we need to showcase our skills digitally.</a:t>
            </a:r>
          </a:p>
          <a:p>
            <a:r>
              <a:rPr lang="en-US" dirty="0"/>
              <a:t>So, the solution is to connect with the world digitally with your portfolio to get a better opportunities.</a:t>
            </a:r>
          </a:p>
          <a:p>
            <a:r>
              <a:rPr lang="en-US" dirty="0"/>
              <a:t>Connect with peers to enhance your skills and experiences.</a:t>
            </a:r>
          </a:p>
          <a:p>
            <a:endParaRPr lang="en-IN" dirty="0"/>
          </a:p>
        </p:txBody>
      </p:sp>
    </p:spTree>
    <p:extLst>
      <p:ext uri="{BB962C8B-B14F-4D97-AF65-F5344CB8AC3E}">
        <p14:creationId xmlns:p14="http://schemas.microsoft.com/office/powerpoint/2010/main" val="1603444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4FB33-BA66-A0A8-FE86-D2A42EFF40E2}"/>
              </a:ext>
            </a:extLst>
          </p:cNvPr>
          <p:cNvSpPr>
            <a:spLocks noGrp="1"/>
          </p:cNvSpPr>
          <p:nvPr>
            <p:ph type="title"/>
          </p:nvPr>
        </p:nvSpPr>
        <p:spPr>
          <a:xfrm>
            <a:off x="564776" y="609600"/>
            <a:ext cx="10702781" cy="970450"/>
          </a:xfrm>
        </p:spPr>
        <p:txBody>
          <a:bodyPr>
            <a:noAutofit/>
          </a:bodyPr>
          <a:lstStyle/>
          <a:p>
            <a:r>
              <a:rPr lang="en-US" dirty="0">
                <a:solidFill>
                  <a:srgbClr val="CF3162"/>
                </a:solidFill>
              </a:rPr>
              <a:t>How did you customize the project and make it your own</a:t>
            </a:r>
            <a:endParaRPr lang="en-IN" dirty="0">
              <a:solidFill>
                <a:srgbClr val="CF3162"/>
              </a:solidFill>
            </a:endParaRPr>
          </a:p>
        </p:txBody>
      </p:sp>
      <p:sp>
        <p:nvSpPr>
          <p:cNvPr id="3" name="Content Placeholder 2">
            <a:extLst>
              <a:ext uri="{FF2B5EF4-FFF2-40B4-BE49-F238E27FC236}">
                <a16:creationId xmlns:a16="http://schemas.microsoft.com/office/drawing/2014/main" id="{69EF4C73-49C3-2B3E-BC6A-F9F680BF0E48}"/>
              </a:ext>
            </a:extLst>
          </p:cNvPr>
          <p:cNvSpPr>
            <a:spLocks noGrp="1"/>
          </p:cNvSpPr>
          <p:nvPr>
            <p:ph sz="quarter" idx="13"/>
          </p:nvPr>
        </p:nvSpPr>
        <p:spPr>
          <a:xfrm>
            <a:off x="913774" y="1873624"/>
            <a:ext cx="10363826" cy="3917575"/>
          </a:xfrm>
        </p:spPr>
        <p:txBody>
          <a:bodyPr/>
          <a:lstStyle/>
          <a:p>
            <a:r>
              <a:rPr lang="en-US" dirty="0"/>
              <a:t>There are types of portfolio’s for different purposes, Here making customized portfolio with the unique features of a fresher by showcasing their projects , on which skills there are good at and the certifications they have done.</a:t>
            </a:r>
          </a:p>
          <a:p>
            <a:r>
              <a:rPr lang="en-US" dirty="0"/>
              <a:t>I customized my project as simple and effective with important options like projects , skills , certificates that I have and extracurricular activities that I have participated.</a:t>
            </a:r>
          </a:p>
          <a:p>
            <a:r>
              <a:rPr lang="en-US" dirty="0"/>
              <a:t>Its been useful and helpful to start a career digitally by showcasing my capabilities.</a:t>
            </a:r>
            <a:endParaRPr lang="en-IN" dirty="0"/>
          </a:p>
        </p:txBody>
      </p:sp>
    </p:spTree>
    <p:extLst>
      <p:ext uri="{BB962C8B-B14F-4D97-AF65-F5344CB8AC3E}">
        <p14:creationId xmlns:p14="http://schemas.microsoft.com/office/powerpoint/2010/main" val="3444297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19571-941A-0CE5-9A82-D69FE6E44B5F}"/>
              </a:ext>
            </a:extLst>
          </p:cNvPr>
          <p:cNvSpPr>
            <a:spLocks noGrp="1"/>
          </p:cNvSpPr>
          <p:nvPr>
            <p:ph type="title"/>
          </p:nvPr>
        </p:nvSpPr>
        <p:spPr/>
        <p:txBody>
          <a:bodyPr/>
          <a:lstStyle/>
          <a:p>
            <a:pPr algn="l"/>
            <a:r>
              <a:rPr lang="en-US" dirty="0">
                <a:solidFill>
                  <a:srgbClr val="CF3162"/>
                </a:solidFill>
                <a:latin typeface="Times New Roman" panose="02020603050405020304" pitchFamily="18" charset="0"/>
                <a:cs typeface="Times New Roman" panose="02020603050405020304" pitchFamily="18" charset="0"/>
              </a:rPr>
              <a:t>Modelling</a:t>
            </a:r>
            <a:endParaRPr lang="en-IN" dirty="0">
              <a:solidFill>
                <a:srgbClr val="CF3162"/>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2862839-580C-2B27-AE93-CFF676AD9CAD}"/>
              </a:ext>
            </a:extLst>
          </p:cNvPr>
          <p:cNvSpPr>
            <a:spLocks noGrp="1"/>
          </p:cNvSpPr>
          <p:nvPr>
            <p:ph sz="quarter" idx="13"/>
          </p:nvPr>
        </p:nvSpPr>
        <p:spPr>
          <a:xfrm>
            <a:off x="913774" y="1580050"/>
            <a:ext cx="10363826" cy="4211149"/>
          </a:xfrm>
        </p:spPr>
        <p:txBody>
          <a:bodyPr/>
          <a:lstStyle/>
          <a:p>
            <a:r>
              <a:rPr lang="en-US" dirty="0">
                <a:solidFill>
                  <a:srgbClr val="CF3162"/>
                </a:solidFill>
                <a:latin typeface="Times New Roman" panose="02020603050405020304" pitchFamily="18" charset="0"/>
                <a:cs typeface="Times New Roman" panose="02020603050405020304" pitchFamily="18" charset="0"/>
              </a:rPr>
              <a:t>Technologies used </a:t>
            </a:r>
          </a:p>
          <a:p>
            <a:pPr marL="0" indent="0">
              <a:buNone/>
            </a:pPr>
            <a:r>
              <a:rPr lang="en-US" dirty="0">
                <a:latin typeface="Times New Roman" panose="02020603050405020304" pitchFamily="18" charset="0"/>
                <a:cs typeface="Times New Roman" panose="02020603050405020304" pitchFamily="18" charset="0"/>
              </a:rPr>
              <a:t>	1.HTML</a:t>
            </a:r>
          </a:p>
          <a:p>
            <a:pPr marL="0" indent="0">
              <a:buNone/>
            </a:pPr>
            <a:r>
              <a:rPr lang="en-US" dirty="0">
                <a:latin typeface="Times New Roman" panose="02020603050405020304" pitchFamily="18" charset="0"/>
                <a:cs typeface="Times New Roman" panose="02020603050405020304" pitchFamily="18" charset="0"/>
              </a:rPr>
              <a:t>	It describes the structure of the webpage , we can design accordingly to our needs.</a:t>
            </a:r>
          </a:p>
          <a:p>
            <a:pPr marL="0" indent="0">
              <a:buNone/>
            </a:pPr>
            <a:r>
              <a:rPr lang="en-US" dirty="0">
                <a:latin typeface="Times New Roman" panose="02020603050405020304" pitchFamily="18" charset="0"/>
                <a:cs typeface="Times New Roman" panose="02020603050405020304" pitchFamily="18" charset="0"/>
              </a:rPr>
              <a:t>	2. CSS</a:t>
            </a:r>
          </a:p>
          <a:p>
            <a:pPr marL="0" indent="0">
              <a:buNone/>
            </a:pPr>
            <a:r>
              <a:rPr lang="en-US" dirty="0">
                <a:latin typeface="Times New Roman" panose="02020603050405020304" pitchFamily="18" charset="0"/>
                <a:cs typeface="Times New Roman" panose="02020603050405020304" pitchFamily="18" charset="0"/>
              </a:rPr>
              <a:t>	The cascading style sheet is used to give an attractive look to the website.</a:t>
            </a:r>
          </a:p>
          <a:p>
            <a:pPr marL="0" indent="0">
              <a:buNone/>
            </a:pPr>
            <a:r>
              <a:rPr lang="en-US" dirty="0">
                <a:latin typeface="Times New Roman" panose="02020603050405020304" pitchFamily="18" charset="0"/>
                <a:cs typeface="Times New Roman" panose="02020603050405020304" pitchFamily="18" charset="0"/>
              </a:rPr>
              <a:t>	3. Bootstrap </a:t>
            </a:r>
          </a:p>
          <a:p>
            <a:pPr marL="0" indent="0">
              <a:buNone/>
            </a:pPr>
            <a:r>
              <a:rPr lang="en-US" dirty="0">
                <a:latin typeface="Times New Roman" panose="02020603050405020304" pitchFamily="18" charset="0"/>
                <a:cs typeface="Times New Roman" panose="02020603050405020304" pitchFamily="18" charset="0"/>
              </a:rPr>
              <a:t>	Bult-in library which contains the code for the multiple components.</a:t>
            </a:r>
          </a:p>
          <a:p>
            <a:r>
              <a:rPr lang="en-US" dirty="0">
                <a:solidFill>
                  <a:srgbClr val="CF3162"/>
                </a:solidFill>
                <a:latin typeface="Times New Roman" panose="02020603050405020304" pitchFamily="18" charset="0"/>
                <a:cs typeface="Times New Roman" panose="02020603050405020304" pitchFamily="18" charset="0"/>
              </a:rPr>
              <a:t>Frameworks </a:t>
            </a:r>
            <a:r>
              <a:rPr lang="en-US" dirty="0">
                <a:latin typeface="Times New Roman" panose="02020603050405020304" pitchFamily="18" charset="0"/>
                <a:cs typeface="Times New Roman" panose="02020603050405020304" pitchFamily="18" charset="0"/>
              </a:rPr>
              <a:t>: Bootstrap, AOS, Animate.css, Bootstrap icons, </a:t>
            </a:r>
            <a:r>
              <a:rPr lang="en-US" dirty="0" err="1">
                <a:latin typeface="Times New Roman" panose="02020603050405020304" pitchFamily="18" charset="0"/>
                <a:cs typeface="Times New Roman" panose="02020603050405020304" pitchFamily="18" charset="0"/>
              </a:rPr>
              <a:t>Fevicon</a:t>
            </a:r>
            <a:r>
              <a:rPr lang="en-US" dirty="0">
                <a:latin typeface="Times New Roman" panose="02020603050405020304" pitchFamily="18" charset="0"/>
                <a:cs typeface="Times New Roman" panose="02020603050405020304" pitchFamily="18" charset="0"/>
              </a:rPr>
              <a:t> generator, Google Fonts</a:t>
            </a:r>
            <a:r>
              <a:rPr lang="en-IN" dirty="0">
                <a:latin typeface="Times New Roman" panose="02020603050405020304" pitchFamily="18" charset="0"/>
                <a:cs typeface="Times New Roman" panose="02020603050405020304" pitchFamily="18" charset="0"/>
              </a:rPr>
              <a:t> these are the libraries that are used to build this portfolio.</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0664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8BC0F-D727-D12C-A313-47297714B9D5}"/>
              </a:ext>
            </a:extLst>
          </p:cNvPr>
          <p:cNvSpPr>
            <a:spLocks noGrp="1"/>
          </p:cNvSpPr>
          <p:nvPr>
            <p:ph type="title"/>
          </p:nvPr>
        </p:nvSpPr>
        <p:spPr/>
        <p:txBody>
          <a:bodyPr/>
          <a:lstStyle/>
          <a:p>
            <a:pPr algn="l"/>
            <a:r>
              <a:rPr lang="en-US" dirty="0">
                <a:solidFill>
                  <a:srgbClr val="CF3162"/>
                </a:solidFill>
              </a:rPr>
              <a:t>Result</a:t>
            </a:r>
            <a:endParaRPr lang="en-IN" dirty="0">
              <a:solidFill>
                <a:srgbClr val="CF3162"/>
              </a:solidFill>
            </a:endParaRPr>
          </a:p>
        </p:txBody>
      </p:sp>
      <p:pic>
        <p:nvPicPr>
          <p:cNvPr id="5" name="Content Placeholder 4">
            <a:extLst>
              <a:ext uri="{FF2B5EF4-FFF2-40B4-BE49-F238E27FC236}">
                <a16:creationId xmlns:a16="http://schemas.microsoft.com/office/drawing/2014/main" id="{C8FACF36-6BE9-5453-4EB8-ED4D5BC8E0DD}"/>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084728" y="1514475"/>
            <a:ext cx="9861177" cy="4276725"/>
          </a:xfrm>
        </p:spPr>
      </p:pic>
    </p:spTree>
    <p:extLst>
      <p:ext uri="{BB962C8B-B14F-4D97-AF65-F5344CB8AC3E}">
        <p14:creationId xmlns:p14="http://schemas.microsoft.com/office/powerpoint/2010/main" val="28360483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118</TotalTime>
  <Words>652</Words>
  <Application>Microsoft Office PowerPoint</Application>
  <PresentationFormat>Widescreen</PresentationFormat>
  <Paragraphs>49</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-apple-system</vt:lpstr>
      <vt:lpstr>Calisto MT</vt:lpstr>
      <vt:lpstr>Times New Roman</vt:lpstr>
      <vt:lpstr>Wingdings</vt:lpstr>
      <vt:lpstr>Wingdings 2</vt:lpstr>
      <vt:lpstr>Slate</vt:lpstr>
      <vt:lpstr>Student Details</vt:lpstr>
      <vt:lpstr>Project Title/Problem Statement</vt:lpstr>
      <vt:lpstr>Agenda</vt:lpstr>
      <vt:lpstr>Project Overview</vt:lpstr>
      <vt:lpstr>Who are the end users of this project?</vt:lpstr>
      <vt:lpstr>Yours solution and its value proportion</vt:lpstr>
      <vt:lpstr>How did you customize the project and make it your own</vt:lpstr>
      <vt:lpstr>Modelling</vt:lpstr>
      <vt:lpstr>Result</vt:lpstr>
      <vt:lpstr>PowerPoint Presentation</vt:lpstr>
      <vt:lpstr>PowerPoint Presentation</vt:lpstr>
      <vt:lpstr>PowerPoint Presentation</vt:lpstr>
      <vt:lpstr>PowerPoint Presentation</vt:lpstr>
      <vt:lpstr>PowerPoint Presentation</vt:lpstr>
      <vt:lpstr>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 Details</dc:title>
  <dc:creator>jahnavi paidimukkala</dc:creator>
  <cp:lastModifiedBy>jahnavi paidimukkala</cp:lastModifiedBy>
  <cp:revision>3</cp:revision>
  <dcterms:created xsi:type="dcterms:W3CDTF">2023-07-10T16:16:22Z</dcterms:created>
  <dcterms:modified xsi:type="dcterms:W3CDTF">2023-07-12T15:17:01Z</dcterms:modified>
</cp:coreProperties>
</file>